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s/slide26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_rels/slide35.xml.rels" ContentType="application/vnd.openxmlformats-package.relationships+xml"/>
  <Override PartName="/ppt/slides/_rels/slide1.xml.rels" ContentType="application/vnd.openxmlformats-package.relationships+xml"/>
  <Override PartName="/ppt/slides/_rels/slide22.xml.rels" ContentType="application/vnd.openxmlformats-package.relationships+xml"/>
  <Override PartName="/ppt/slides/_rels/slide36.xml.rels" ContentType="application/vnd.openxmlformats-package.relationships+xml"/>
  <Override PartName="/ppt/slides/_rels/slide2.xml.rels" ContentType="application/vnd.openxmlformats-package.relationships+xml"/>
  <Override PartName="/ppt/slides/_rels/slide20.xml.rels" ContentType="application/vnd.openxmlformats-package.relationships+xml"/>
  <Override PartName="/ppt/slides/_rels/slide3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23.xml.rels" ContentType="application/vnd.openxmlformats-package.relationships+xml"/>
  <Override PartName="/ppt/slides/_rels/slide6.xml.rels" ContentType="application/vnd.openxmlformats-package.relationships+xml"/>
  <Override PartName="/ppt/slides/_rels/slide24.xml.rels" ContentType="application/vnd.openxmlformats-package.relationships+xml"/>
  <Override PartName="/ppt/slides/_rels/slide7.xml.rels" ContentType="application/vnd.openxmlformats-package.relationships+xml"/>
  <Override PartName="/ppt/slides/_rels/slide25.xml.rels" ContentType="application/vnd.openxmlformats-package.relationships+xml"/>
  <Override PartName="/ppt/slides/_rels/slide8.xml.rels" ContentType="application/vnd.openxmlformats-package.relationships+xml"/>
  <Override PartName="/ppt/slides/_rels/slide26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slides/_rels/slide31.xml.rels" ContentType="application/vnd.openxmlformats-package.relationships+xml"/>
  <Override PartName="/ppt/slides/_rels/slide32.xml.rels" ContentType="application/vnd.openxmlformats-package.relationships+xml"/>
  <Override PartName="/ppt/slides/_rels/slide33.xml.rels" ContentType="application/vnd.openxmlformats-package.relationships+xml"/>
  <Override PartName="/ppt/slides/_rels/slide34.xml.rels" ContentType="application/vnd.openxmlformats-package.relationships+xml"/>
  <Override PartName="/ppt/presProps.xml" ContentType="application/vnd.openxmlformats-officedocument.presentationml.presProps+xml"/>
  <Override PartName="/ppt/media/image1.png" ContentType="image/png"/>
  <Override PartName="/ppt/media/image2.png" ContentType="image/png"/>
  <Override PartName="/ppt/media/image3.png" ContentType="image/png"/>
  <Override PartName="/ppt/media/image4.png" ContentType="image/png"/>
  <Override PartName="/ppt/media/image5.png" ContentType="image/png"/>
  <Override PartName="/ppt/media/image6.png" ContentType="image/png"/>
  <Override PartName="/ppt/media/image7.png" ContentType="image/png"/>
  <Override PartName="/ppt/media/image8.png" ContentType="image/png"/>
  <Override PartName="/ppt/media/image9.png" ContentType="image/png"/>
  <Override PartName="/ppt/media/image10.png" ContentType="image/png"/>
  <Override PartName="/ppt/media/image11.png" ContentType="image/png"/>
  <Override PartName="/ppt/media/image12.png" ContentType="image/png"/>
  <Override PartName="/ppt/media/image13.png" ContentType="image/png"/>
  <Override PartName="/ppt/media/image14.png" ContentType="image/png"/>
  <Override PartName="/ppt/media/image15.png" ContentType="image/png"/>
  <Override PartName="/ppt/media/image16.png" ContentType="image/png"/>
  <Override PartName="/ppt/media/image17.png" ContentType="image/png"/>
  <Override PartName="/ppt/media/image18.png" ContentType="image/png"/>
  <Override PartName="/ppt/media/image19.png" ContentType="image/png"/>
  <Override PartName="/ppt/media/image20.png" ContentType="image/png"/>
  <Override PartName="/ppt/media/image21.png" ContentType="image/png"/>
  <Override PartName="/ppt/media/image22.png" ContentType="image/png"/>
  <Override PartName="/ppt/media/image23.png" ContentType="image/png"/>
  <Override PartName="/ppt/media/image24.png" ContentType="image/png"/>
  <Override PartName="/ppt/media/image25.png" ContentType="image/png"/>
  <Override PartName="/ppt/media/image26.png" ContentType="image/png"/>
  <Override PartName="/ppt/media/image27.png" ContentType="image/png"/>
  <Override PartName="/ppt/media/image28.png" ContentType="image/png"/>
  <Override PartName="/ppt/media/image29.png" ContentType="image/png"/>
  <Override PartName="/ppt/media/image30.png" ContentType="image/png"/>
  <Override PartName="/ppt/media/image31.png" ContentType="image/png"/>
  <Override PartName="/ppt/media/image32.png" ContentType="image/png"/>
  <Override PartName="/ppt/media/image33.png" ContentType="image/png"/>
  <Override PartName="/ppt/media/image34.png" ContentType="image/png"/>
  <Override PartName="/ppt/media/image35.png" ContentType="image/png"/>
  <Override PartName="/ppt/media/image36.png" ContentType="image/png"/>
  <Override PartName="/ppt/media/image37.png" ContentType="image/png"/>
  <Override PartName="/ppt/media/image38.png" ContentType="image/png"/>
  <Override PartName="/ppt/media/image39.png" ContentType="image/pn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</p:sldIdLst>
  <p:sldSz cx="16256000" cy="9144000"/>
  <p:notesSz cx="6858000" cy="9144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40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8B462218-6FD0-4F70-ADDD-9875B9D145C3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812520" y="364680"/>
            <a:ext cx="14630040" cy="1526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812520" y="2139480"/>
            <a:ext cx="14630040" cy="25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812520" y="4909680"/>
            <a:ext cx="14630040" cy="25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06057CE0-A0E2-4C9A-BBB6-49D39F855E60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812520" y="364680"/>
            <a:ext cx="14630040" cy="1526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812520" y="2139480"/>
            <a:ext cx="7139160" cy="25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8309160" y="2139480"/>
            <a:ext cx="7139160" cy="25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812520" y="4909680"/>
            <a:ext cx="7139160" cy="25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8309160" y="4909680"/>
            <a:ext cx="7139160" cy="25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0D9FA244-4C5B-4E5E-A296-D89C36110A82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812520" y="364680"/>
            <a:ext cx="14630040" cy="1526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812520" y="2139480"/>
            <a:ext cx="4710600" cy="25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5758920" y="2139480"/>
            <a:ext cx="4710600" cy="25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10705680" y="2139480"/>
            <a:ext cx="4710600" cy="25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812520" y="4909680"/>
            <a:ext cx="4710600" cy="25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5758920" y="4909680"/>
            <a:ext cx="4710600" cy="25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10705680" y="4909680"/>
            <a:ext cx="4710600" cy="25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3C642AEC-200D-441E-8CB9-6A2052CBB9DF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3D9754A5-B54C-42D4-B283-7B187337D304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812520" y="364680"/>
            <a:ext cx="14630040" cy="1526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812520" y="2139480"/>
            <a:ext cx="14630040" cy="5302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137C163E-4D01-469D-BB60-4487822317A8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812520" y="364680"/>
            <a:ext cx="14630040" cy="1526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812520" y="2139480"/>
            <a:ext cx="14630040" cy="5302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F87EDEBD-B4BF-4058-9A03-F043C081D8DB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812520" y="364680"/>
            <a:ext cx="14630040" cy="1526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812520" y="2139480"/>
            <a:ext cx="7139160" cy="5302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/>
          </p:nvPr>
        </p:nvSpPr>
        <p:spPr>
          <a:xfrm>
            <a:off x="8309160" y="2139480"/>
            <a:ext cx="7139160" cy="5302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EBE574DD-0435-4A5C-A29E-82A946192719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812520" y="364680"/>
            <a:ext cx="14630040" cy="1526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BFBAE570-F88E-4550-99F7-804566DBCBF4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812520" y="364680"/>
            <a:ext cx="14630040" cy="7076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2FB2B3BB-A96E-4E1A-9BEB-DE17AEEA7FFE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812520" y="364680"/>
            <a:ext cx="14630040" cy="1526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812520" y="2139480"/>
            <a:ext cx="7139160" cy="25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8309160" y="2139480"/>
            <a:ext cx="7139160" cy="5302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812520" y="4909680"/>
            <a:ext cx="7139160" cy="25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1574CC4E-5FEF-425E-A3E2-ABDF031DEB18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12520" y="364680"/>
            <a:ext cx="14630040" cy="1526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812520" y="2139480"/>
            <a:ext cx="14630040" cy="5302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F3952241-5FDD-4CFE-B9F8-3C5DF5C7DD72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812520" y="364680"/>
            <a:ext cx="14630040" cy="1526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812520" y="2139480"/>
            <a:ext cx="7139160" cy="5302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8309160" y="2139480"/>
            <a:ext cx="7139160" cy="25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8309160" y="4909680"/>
            <a:ext cx="7139160" cy="25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39136031-5DA2-45A9-BA0C-234D990FD95D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812520" y="364680"/>
            <a:ext cx="14630040" cy="1526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812520" y="2139480"/>
            <a:ext cx="7139160" cy="25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8309160" y="2139480"/>
            <a:ext cx="7139160" cy="25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812520" y="4909680"/>
            <a:ext cx="14630040" cy="25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C2E1C8EB-F69E-41C1-A6E1-3C18B6404455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812520" y="364680"/>
            <a:ext cx="14630040" cy="1526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812520" y="2139480"/>
            <a:ext cx="14630040" cy="25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812520" y="4909680"/>
            <a:ext cx="14630040" cy="25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5CC887A1-5695-486D-804F-EDBD90ECBD87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812520" y="364680"/>
            <a:ext cx="14630040" cy="1526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812520" y="2139480"/>
            <a:ext cx="7139160" cy="25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8309160" y="2139480"/>
            <a:ext cx="7139160" cy="25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/>
          </p:nvPr>
        </p:nvSpPr>
        <p:spPr>
          <a:xfrm>
            <a:off x="812520" y="4909680"/>
            <a:ext cx="7139160" cy="25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/>
          </p:nvPr>
        </p:nvSpPr>
        <p:spPr>
          <a:xfrm>
            <a:off x="8309160" y="4909680"/>
            <a:ext cx="7139160" cy="25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A036E1A1-196C-4AE6-9368-BBD470BEA721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812520" y="364680"/>
            <a:ext cx="14630040" cy="1526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812520" y="2139480"/>
            <a:ext cx="4710600" cy="25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5758920" y="2139480"/>
            <a:ext cx="4710600" cy="25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10705680" y="2139480"/>
            <a:ext cx="4710600" cy="25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/>
          </p:nvPr>
        </p:nvSpPr>
        <p:spPr>
          <a:xfrm>
            <a:off x="812520" y="4909680"/>
            <a:ext cx="4710600" cy="25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/>
          </p:nvPr>
        </p:nvSpPr>
        <p:spPr>
          <a:xfrm>
            <a:off x="5758920" y="4909680"/>
            <a:ext cx="4710600" cy="25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/>
          </p:nvPr>
        </p:nvSpPr>
        <p:spPr>
          <a:xfrm>
            <a:off x="10705680" y="4909680"/>
            <a:ext cx="4710600" cy="25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54D95B02-289B-4253-BC8A-584CE8BCE2D4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812520" y="364680"/>
            <a:ext cx="14630040" cy="1526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812520" y="2139480"/>
            <a:ext cx="14630040" cy="5302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E914A7C8-813B-4610-B694-325117639BAC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812520" y="364680"/>
            <a:ext cx="14630040" cy="1526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812520" y="2139480"/>
            <a:ext cx="7139160" cy="5302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8309160" y="2139480"/>
            <a:ext cx="7139160" cy="5302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41B55F49-3249-437E-B9F7-539F08CAA641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812520" y="364680"/>
            <a:ext cx="14630040" cy="1526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8CD14C26-1555-468A-8EB3-F534C91A8140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812520" y="364680"/>
            <a:ext cx="14630040" cy="7076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3CDE315F-5041-44A4-9260-3287826F950C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812520" y="364680"/>
            <a:ext cx="14630040" cy="1526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812520" y="2139480"/>
            <a:ext cx="7139160" cy="25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8309160" y="2139480"/>
            <a:ext cx="7139160" cy="5302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812520" y="4909680"/>
            <a:ext cx="7139160" cy="25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C4FF303E-45E7-4D1E-8956-EFB2BCF45FEB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812520" y="364680"/>
            <a:ext cx="14630040" cy="1526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812520" y="2139480"/>
            <a:ext cx="7139160" cy="5302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8309160" y="2139480"/>
            <a:ext cx="7139160" cy="25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8309160" y="4909680"/>
            <a:ext cx="7139160" cy="25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CAF86753-03C7-4311-8F59-3A335FC890D7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812520" y="364680"/>
            <a:ext cx="14630040" cy="1526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812520" y="2139480"/>
            <a:ext cx="7139160" cy="25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8309160" y="2139480"/>
            <a:ext cx="7139160" cy="25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812520" y="4909680"/>
            <a:ext cx="14630040" cy="25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FC348FC7-7127-487D-A2CF-47A45D2A0F91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dt" idx="1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>
              <a:buNone/>
              <a:defRPr b="0" lang="pl-PL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pl-PL" sz="1400" spc="-1" strike="noStrike">
                <a:solidFill>
                  <a:srgbClr val="000000"/>
                </a:solidFill>
                <a:latin typeface="Times New Roman"/>
              </a:rPr>
              <a:t>&lt;data/godzina&gt;</a:t>
            </a:r>
            <a:endParaRPr b="0" lang="pl-PL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ftr" idx="2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buNone/>
              <a:defRPr b="0" lang="pl-PL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pl-PL" sz="1400" spc="-1" strike="noStrike">
                <a:solidFill>
                  <a:srgbClr val="000000"/>
                </a:solidFill>
                <a:latin typeface="Times New Roman"/>
              </a:rPr>
              <a:t>&lt;stopka&gt;</a:t>
            </a:r>
            <a:endParaRPr b="0" lang="pl-PL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sldNum" idx="3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200" spc="-1" strike="noStrike">
                <a:solidFill>
                  <a:srgbClr val="888888"/>
                </a:solidFill>
                <a:latin typeface="Calibri"/>
                <a:ea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BF480F0D-247F-4262-A463-B6C5BCE5F11C}" type="slidenum">
              <a:rPr b="0" lang="en-US" sz="1200" spc="-1" strike="noStrike">
                <a:solidFill>
                  <a:srgbClr val="888888"/>
                </a:solidFill>
                <a:latin typeface="Calibri"/>
                <a:ea typeface="Calibri"/>
              </a:rPr>
              <a:t>&lt;numer&gt;</a:t>
            </a:fld>
            <a:endParaRPr b="0" lang="pl-PL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812520" y="364680"/>
            <a:ext cx="14630040" cy="1526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pl-PL" sz="1400" spc="-1" strike="noStrike">
                <a:solidFill>
                  <a:srgbClr val="000000"/>
                </a:solidFill>
                <a:latin typeface="Arial"/>
              </a:rPr>
              <a:t>Kliknij, aby edytować format tekstu tytułu</a:t>
            </a:r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812520" y="2139480"/>
            <a:ext cx="14630040" cy="5302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400" spc="-1" strike="noStrike">
                <a:solidFill>
                  <a:srgbClr val="000000"/>
                </a:solidFill>
                <a:latin typeface="Arial"/>
              </a:rPr>
              <a:t>Kliknij, aby edytować format tekstu konspektu</a:t>
            </a:r>
            <a:endParaRPr b="0" lang="pl-PL" sz="1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1400" spc="-1" strike="noStrike">
                <a:solidFill>
                  <a:srgbClr val="000000"/>
                </a:solidFill>
                <a:latin typeface="Arial"/>
              </a:rPr>
              <a:t>Drugi poziom konspektu</a:t>
            </a:r>
            <a:endParaRPr b="0" lang="pl-PL" sz="14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400" spc="-1" strike="noStrike">
                <a:solidFill>
                  <a:srgbClr val="000000"/>
                </a:solidFill>
                <a:latin typeface="Arial"/>
              </a:rPr>
              <a:t>Trzeci poziom konspektu</a:t>
            </a:r>
            <a:endParaRPr b="0" lang="pl-PL" sz="1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1400" spc="-1" strike="noStrike">
                <a:solidFill>
                  <a:srgbClr val="000000"/>
                </a:solidFill>
                <a:latin typeface="Arial"/>
              </a:rPr>
              <a:t>Czwarty poziom konspektu</a:t>
            </a:r>
            <a:endParaRPr b="0" lang="pl-PL" sz="14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000000"/>
                </a:solidFill>
                <a:latin typeface="Arial"/>
              </a:rPr>
              <a:t>Piąty poziom konspektu</a:t>
            </a:r>
            <a:endParaRPr b="0" lang="pl-PL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000000"/>
                </a:solidFill>
                <a:latin typeface="Arial"/>
              </a:rPr>
              <a:t>Szósty poziom konspektu</a:t>
            </a:r>
            <a:endParaRPr b="0" lang="pl-PL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000000"/>
                </a:solidFill>
                <a:latin typeface="Arial"/>
              </a:rPr>
              <a:t>Siódmy poziom konspektu</a:t>
            </a:r>
            <a:endParaRPr b="0" lang="pl-PL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dt" idx="4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>
              <a:lnSpc>
                <a:spcPct val="100000"/>
              </a:lnSpc>
              <a:buNone/>
              <a:defRPr b="0" lang="en-US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rgbClr val="8b8b8b"/>
                </a:solidFill>
                <a:latin typeface="Calibri"/>
              </a:rPr>
              <a:t>&lt;data/godzina&gt;</a:t>
            </a:r>
            <a:endParaRPr b="0" lang="pl-PL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ftr" idx="5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buNone/>
              <a:defRPr b="0" lang="pl-PL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pl-PL" sz="1400" spc="-1" strike="noStrike">
                <a:solidFill>
                  <a:srgbClr val="000000"/>
                </a:solidFill>
                <a:latin typeface="Times New Roman"/>
              </a:rPr>
              <a:t>&lt;stopka&gt;</a:t>
            </a:r>
            <a:endParaRPr b="0" lang="pl-PL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sldNum" idx="6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D04874A6-511A-4589-BD44-F0BBAAF81B99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&lt;numer&gt;</a:t>
            </a:fld>
            <a:endParaRPr b="0" lang="pl-PL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title"/>
          </p:nvPr>
        </p:nvSpPr>
        <p:spPr>
          <a:xfrm>
            <a:off x="812520" y="364680"/>
            <a:ext cx="14630040" cy="1526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Kliknij, aby edytować format tekstu tytułu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812520" y="2139480"/>
            <a:ext cx="14630040" cy="5302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Kliknij, aby edytować format tekstu konspektu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Drugi poziom konspektu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Trzeci poziom konspektu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Czwarty poziom konspektu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Piąty poziom konspektu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Szósty poziom konspektu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Siódmy poziom konspektu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15.png"/><Relationship Id="rId3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1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slideLayout" Target="../slideLayouts/slideLayout1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22.png"/><Relationship Id="rId3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slideLayout" Target="../slideLayouts/slideLayout1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slideLayout" Target="../slideLayouts/slideLayout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slideLayout" Target="../slideLayouts/slideLayout1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slideLayout" Target="../slideLayouts/slideLayout1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slideLayout" Target="../slideLayouts/slideLayout1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slideLayout" Target="../slideLayouts/slideLayout1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slideLayout" Target="../slideLayouts/slideLayout1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slideLayout" Target="../slideLayouts/slideLayout1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slideLayout" Target="../slideLayouts/slideLayout1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slideLayout" Target="../slideLayouts/slideLayout1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slideLayout" Target="../slideLayouts/slideLayout1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slideLayout" Target="../slideLayouts/slideLayout1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slideLayout" Target="../slideLayouts/slideLayout1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slideLayout" Target="../slideLayouts/slideLayout1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slideLayout" Target="../slideLayouts/slideLayout1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10.png"/><Relationship Id="rId3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4;p1" descr=""/>
          <p:cNvPicPr/>
          <p:nvPr/>
        </p:nvPicPr>
        <p:blipFill>
          <a:blip r:embed="rId1"/>
          <a:stretch/>
        </p:blipFill>
        <p:spPr>
          <a:xfrm>
            <a:off x="0" y="38160"/>
            <a:ext cx="16255800" cy="9067320"/>
          </a:xfrm>
          <a:prstGeom prst="rect">
            <a:avLst/>
          </a:prstGeom>
          <a:ln w="0">
            <a:noFill/>
          </a:ln>
        </p:spPr>
      </p:pic>
      <p:sp>
        <p:nvSpPr>
          <p:cNvPr id="83" name="Google Shape;85;p1"/>
          <p:cNvSpPr/>
          <p:nvPr/>
        </p:nvSpPr>
        <p:spPr>
          <a:xfrm>
            <a:off x="5347080" y="8529120"/>
            <a:ext cx="5923440" cy="669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3200" spc="-1" strike="noStrike">
                <a:solidFill>
                  <a:schemeClr val="dk1"/>
                </a:solidFill>
                <a:latin typeface="Calibri"/>
                <a:ea typeface="Calibri"/>
              </a:rPr>
              <a:t>dr n. med Malgorzata Pawlicka</a:t>
            </a: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Google Shape;86;p1"/>
          <p:cNvSpPr/>
          <p:nvPr/>
        </p:nvSpPr>
        <p:spPr>
          <a:xfrm>
            <a:off x="5029200" y="8249400"/>
            <a:ext cx="8606880" cy="397080"/>
          </a:xfrm>
          <a:prstGeom prst="rect">
            <a:avLst/>
          </a:prstGeom>
          <a:solidFill>
            <a:srgbClr val="cfe2f3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" name=""/>
          <p:cNvSpPr txBox="1"/>
          <p:nvPr/>
        </p:nvSpPr>
        <p:spPr>
          <a:xfrm>
            <a:off x="2340000" y="540000"/>
            <a:ext cx="7614720" cy="720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pl-PL" sz="4400" spc="-1" strike="noStrike">
                <a:solidFill>
                  <a:srgbClr val="000000"/>
                </a:solidFill>
                <a:latin typeface="Arial"/>
              </a:rPr>
              <a:t>CZY TEN ŚWIAT OSZALAŁ?</a:t>
            </a:r>
            <a:endParaRPr b="0" lang="pl-PL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3" descr=""/>
          <p:cNvPicPr/>
          <p:nvPr/>
        </p:nvPicPr>
        <p:blipFill>
          <a:blip r:embed="rId1"/>
          <a:stretch/>
        </p:blipFill>
        <p:spPr>
          <a:xfrm>
            <a:off x="0" y="38160"/>
            <a:ext cx="16255800" cy="9067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101;p4" descr=""/>
          <p:cNvPicPr/>
          <p:nvPr/>
        </p:nvPicPr>
        <p:blipFill>
          <a:blip r:embed="rId1"/>
          <a:stretch/>
        </p:blipFill>
        <p:spPr>
          <a:xfrm>
            <a:off x="0" y="38160"/>
            <a:ext cx="16255800" cy="9067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106;p5" descr=""/>
          <p:cNvPicPr/>
          <p:nvPr/>
        </p:nvPicPr>
        <p:blipFill>
          <a:blip r:embed="rId1"/>
          <a:stretch/>
        </p:blipFill>
        <p:spPr>
          <a:xfrm>
            <a:off x="0" y="38160"/>
            <a:ext cx="16255800" cy="9067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Picture 1" descr=""/>
          <p:cNvPicPr/>
          <p:nvPr/>
        </p:nvPicPr>
        <p:blipFill>
          <a:blip r:embed="rId1"/>
          <a:stretch/>
        </p:blipFill>
        <p:spPr>
          <a:xfrm>
            <a:off x="0" y="38160"/>
            <a:ext cx="16255800" cy="9067320"/>
          </a:xfrm>
          <a:prstGeom prst="rect">
            <a:avLst/>
          </a:prstGeom>
          <a:ln w="0">
            <a:noFill/>
          </a:ln>
        </p:spPr>
      </p:pic>
      <p:pic>
        <p:nvPicPr>
          <p:cNvPr id="100" name="Picture 8" descr=""/>
          <p:cNvPicPr/>
          <p:nvPr/>
        </p:nvPicPr>
        <p:blipFill>
          <a:blip r:embed="rId2"/>
          <a:stretch/>
        </p:blipFill>
        <p:spPr>
          <a:xfrm>
            <a:off x="360" y="38520"/>
            <a:ext cx="16255800" cy="9067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11;p6" descr=""/>
          <p:cNvPicPr/>
          <p:nvPr/>
        </p:nvPicPr>
        <p:blipFill>
          <a:blip r:embed="rId1"/>
          <a:stretch/>
        </p:blipFill>
        <p:spPr>
          <a:xfrm>
            <a:off x="0" y="38160"/>
            <a:ext cx="16255800" cy="9067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16;p7" descr=""/>
          <p:cNvPicPr/>
          <p:nvPr/>
        </p:nvPicPr>
        <p:blipFill>
          <a:blip r:embed="rId1"/>
          <a:stretch/>
        </p:blipFill>
        <p:spPr>
          <a:xfrm>
            <a:off x="0" y="38160"/>
            <a:ext cx="16255800" cy="9067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21;p8" descr=""/>
          <p:cNvPicPr/>
          <p:nvPr/>
        </p:nvPicPr>
        <p:blipFill>
          <a:blip r:embed="rId1"/>
          <a:stretch/>
        </p:blipFill>
        <p:spPr>
          <a:xfrm>
            <a:off x="0" y="38160"/>
            <a:ext cx="16255800" cy="9067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26;p9" descr=""/>
          <p:cNvPicPr/>
          <p:nvPr/>
        </p:nvPicPr>
        <p:blipFill>
          <a:blip r:embed="rId1"/>
          <a:stretch/>
        </p:blipFill>
        <p:spPr>
          <a:xfrm>
            <a:off x="0" y="38160"/>
            <a:ext cx="16255800" cy="9067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31;p10" descr=""/>
          <p:cNvPicPr/>
          <p:nvPr/>
        </p:nvPicPr>
        <p:blipFill>
          <a:blip r:embed="rId1"/>
          <a:stretch/>
        </p:blipFill>
        <p:spPr>
          <a:xfrm>
            <a:off x="0" y="38160"/>
            <a:ext cx="16255800" cy="9067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36;p11" descr=""/>
          <p:cNvPicPr/>
          <p:nvPr/>
        </p:nvPicPr>
        <p:blipFill>
          <a:blip r:embed="rId1"/>
          <a:stretch/>
        </p:blipFill>
        <p:spPr>
          <a:xfrm>
            <a:off x="0" y="38160"/>
            <a:ext cx="16255800" cy="9067320"/>
          </a:xfrm>
          <a:prstGeom prst="rect">
            <a:avLst/>
          </a:prstGeom>
          <a:ln w="0">
            <a:noFill/>
          </a:ln>
        </p:spPr>
      </p:pic>
      <p:pic>
        <p:nvPicPr>
          <p:cNvPr id="107" name="Google Shape;137;p11" descr=""/>
          <p:cNvPicPr/>
          <p:nvPr/>
        </p:nvPicPr>
        <p:blipFill>
          <a:blip r:embed="rId2"/>
          <a:srcRect l="0" t="67420" r="0" b="0"/>
          <a:stretch/>
        </p:blipFill>
        <p:spPr>
          <a:xfrm>
            <a:off x="14452560" y="8761680"/>
            <a:ext cx="1783800" cy="344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icture 4" descr=""/>
          <p:cNvPicPr/>
          <p:nvPr/>
        </p:nvPicPr>
        <p:blipFill>
          <a:blip r:embed="rId1"/>
          <a:stretch/>
        </p:blipFill>
        <p:spPr>
          <a:xfrm>
            <a:off x="0" y="38160"/>
            <a:ext cx="16255800" cy="9067320"/>
          </a:xfrm>
          <a:prstGeom prst="rect">
            <a:avLst/>
          </a:prstGeom>
          <a:ln w="0">
            <a:noFill/>
          </a:ln>
        </p:spPr>
      </p:pic>
      <p:sp>
        <p:nvSpPr>
          <p:cNvPr id="87" name=""/>
          <p:cNvSpPr txBox="1"/>
          <p:nvPr/>
        </p:nvSpPr>
        <p:spPr>
          <a:xfrm>
            <a:off x="2514960" y="8460000"/>
            <a:ext cx="5585040" cy="6454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3200" spc="-1" strike="noStrike">
                <a:solidFill>
                  <a:schemeClr val="dk1"/>
                </a:solidFill>
                <a:latin typeface="Calibri"/>
                <a:ea typeface="Calibri"/>
              </a:rPr>
              <a:t>dr Małgorzata Pawlicka</a:t>
            </a: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42;p12" descr=""/>
          <p:cNvPicPr/>
          <p:nvPr/>
        </p:nvPicPr>
        <p:blipFill>
          <a:blip r:embed="rId1"/>
          <a:stretch/>
        </p:blipFill>
        <p:spPr>
          <a:xfrm>
            <a:off x="0" y="38160"/>
            <a:ext cx="16255800" cy="9067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47;p13" descr=""/>
          <p:cNvPicPr/>
          <p:nvPr/>
        </p:nvPicPr>
        <p:blipFill>
          <a:blip r:embed="rId1"/>
          <a:stretch/>
        </p:blipFill>
        <p:spPr>
          <a:xfrm>
            <a:off x="0" y="38160"/>
            <a:ext cx="16255800" cy="9067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52;p14" descr=""/>
          <p:cNvPicPr/>
          <p:nvPr/>
        </p:nvPicPr>
        <p:blipFill>
          <a:blip r:embed="rId1"/>
          <a:stretch/>
        </p:blipFill>
        <p:spPr>
          <a:xfrm>
            <a:off x="0" y="38160"/>
            <a:ext cx="16255800" cy="9067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57;p15" descr=""/>
          <p:cNvPicPr/>
          <p:nvPr/>
        </p:nvPicPr>
        <p:blipFill>
          <a:blip r:embed="rId1"/>
          <a:stretch/>
        </p:blipFill>
        <p:spPr>
          <a:xfrm>
            <a:off x="0" y="38160"/>
            <a:ext cx="16255800" cy="9067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62;p16" descr=""/>
          <p:cNvPicPr/>
          <p:nvPr/>
        </p:nvPicPr>
        <p:blipFill>
          <a:blip r:embed="rId1"/>
          <a:stretch/>
        </p:blipFill>
        <p:spPr>
          <a:xfrm>
            <a:off x="0" y="38160"/>
            <a:ext cx="16255800" cy="9067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67;p17" descr=""/>
          <p:cNvPicPr/>
          <p:nvPr/>
        </p:nvPicPr>
        <p:blipFill>
          <a:blip r:embed="rId1"/>
          <a:stretch/>
        </p:blipFill>
        <p:spPr>
          <a:xfrm>
            <a:off x="0" y="38160"/>
            <a:ext cx="16255800" cy="9067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72;p18" descr=""/>
          <p:cNvPicPr/>
          <p:nvPr/>
        </p:nvPicPr>
        <p:blipFill>
          <a:blip r:embed="rId1"/>
          <a:stretch/>
        </p:blipFill>
        <p:spPr>
          <a:xfrm>
            <a:off x="0" y="38160"/>
            <a:ext cx="16255800" cy="9067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77;p19" descr=""/>
          <p:cNvPicPr/>
          <p:nvPr/>
        </p:nvPicPr>
        <p:blipFill>
          <a:blip r:embed="rId1"/>
          <a:stretch/>
        </p:blipFill>
        <p:spPr>
          <a:xfrm>
            <a:off x="0" y="38160"/>
            <a:ext cx="16255800" cy="9067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82;p20" descr=""/>
          <p:cNvPicPr/>
          <p:nvPr/>
        </p:nvPicPr>
        <p:blipFill>
          <a:blip r:embed="rId1"/>
          <a:stretch/>
        </p:blipFill>
        <p:spPr>
          <a:xfrm>
            <a:off x="0" y="38160"/>
            <a:ext cx="16255800" cy="9067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87;p21" descr=""/>
          <p:cNvPicPr/>
          <p:nvPr/>
        </p:nvPicPr>
        <p:blipFill>
          <a:blip r:embed="rId1"/>
          <a:stretch/>
        </p:blipFill>
        <p:spPr>
          <a:xfrm>
            <a:off x="0" y="38160"/>
            <a:ext cx="16255800" cy="9067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Picture 5" descr=""/>
          <p:cNvPicPr/>
          <p:nvPr/>
        </p:nvPicPr>
        <p:blipFill>
          <a:blip r:embed="rId1"/>
          <a:stretch/>
        </p:blipFill>
        <p:spPr>
          <a:xfrm>
            <a:off x="0" y="38160"/>
            <a:ext cx="16255800" cy="9067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92;p22" descr=""/>
          <p:cNvPicPr/>
          <p:nvPr/>
        </p:nvPicPr>
        <p:blipFill>
          <a:blip r:embed="rId1"/>
          <a:stretch/>
        </p:blipFill>
        <p:spPr>
          <a:xfrm>
            <a:off x="0" y="38160"/>
            <a:ext cx="16255800" cy="9067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97;p23" descr=""/>
          <p:cNvPicPr/>
          <p:nvPr/>
        </p:nvPicPr>
        <p:blipFill>
          <a:blip r:embed="rId1"/>
          <a:stretch/>
        </p:blipFill>
        <p:spPr>
          <a:xfrm>
            <a:off x="0" y="38160"/>
            <a:ext cx="16255800" cy="9067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202;p24" descr=""/>
          <p:cNvPicPr/>
          <p:nvPr/>
        </p:nvPicPr>
        <p:blipFill>
          <a:blip r:embed="rId1"/>
          <a:stretch/>
        </p:blipFill>
        <p:spPr>
          <a:xfrm>
            <a:off x="0" y="38160"/>
            <a:ext cx="16255800" cy="9067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207;p25" descr=""/>
          <p:cNvPicPr/>
          <p:nvPr/>
        </p:nvPicPr>
        <p:blipFill>
          <a:blip r:embed="rId1"/>
          <a:stretch/>
        </p:blipFill>
        <p:spPr>
          <a:xfrm>
            <a:off x="0" y="38160"/>
            <a:ext cx="16255800" cy="9067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Picture 10" descr=""/>
          <p:cNvPicPr/>
          <p:nvPr/>
        </p:nvPicPr>
        <p:blipFill>
          <a:blip r:embed="rId1"/>
          <a:stretch/>
        </p:blipFill>
        <p:spPr>
          <a:xfrm>
            <a:off x="360" y="38520"/>
            <a:ext cx="16255800" cy="9067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Picture 9" descr=""/>
          <p:cNvPicPr/>
          <p:nvPr/>
        </p:nvPicPr>
        <p:blipFill>
          <a:blip r:embed="rId1"/>
          <a:stretch/>
        </p:blipFill>
        <p:spPr>
          <a:xfrm>
            <a:off x="360" y="38520"/>
            <a:ext cx="16255800" cy="9067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212;p26" descr=""/>
          <p:cNvPicPr/>
          <p:nvPr/>
        </p:nvPicPr>
        <p:blipFill>
          <a:blip r:embed="rId1"/>
          <a:stretch/>
        </p:blipFill>
        <p:spPr>
          <a:xfrm>
            <a:off x="0" y="38160"/>
            <a:ext cx="16255800" cy="9067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Picture 6" descr=""/>
          <p:cNvPicPr/>
          <p:nvPr/>
        </p:nvPicPr>
        <p:blipFill>
          <a:blip r:embed="rId1"/>
          <a:stretch/>
        </p:blipFill>
        <p:spPr>
          <a:xfrm>
            <a:off x="0" y="38160"/>
            <a:ext cx="16255800" cy="9067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Picture 7" descr=""/>
          <p:cNvPicPr/>
          <p:nvPr/>
        </p:nvPicPr>
        <p:blipFill>
          <a:blip r:embed="rId1"/>
          <a:stretch/>
        </p:blipFill>
        <p:spPr>
          <a:xfrm>
            <a:off x="0" y="38160"/>
            <a:ext cx="16255800" cy="9067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Picture 3" descr=""/>
          <p:cNvPicPr/>
          <p:nvPr/>
        </p:nvPicPr>
        <p:blipFill>
          <a:blip r:embed="rId1"/>
          <a:stretch/>
        </p:blipFill>
        <p:spPr>
          <a:xfrm>
            <a:off x="0" y="38160"/>
            <a:ext cx="16255800" cy="9067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Picture 2" descr=""/>
          <p:cNvPicPr/>
          <p:nvPr/>
        </p:nvPicPr>
        <p:blipFill>
          <a:blip r:embed="rId1"/>
          <a:stretch/>
        </p:blipFill>
        <p:spPr>
          <a:xfrm>
            <a:off x="0" y="38160"/>
            <a:ext cx="16255800" cy="9067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1;p2" descr=""/>
          <p:cNvPicPr/>
          <p:nvPr/>
        </p:nvPicPr>
        <p:blipFill>
          <a:blip r:embed="rId1"/>
          <a:stretch/>
        </p:blipFill>
        <p:spPr>
          <a:xfrm>
            <a:off x="0" y="38160"/>
            <a:ext cx="16255800" cy="9067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" descr=""/>
          <p:cNvPicPr/>
          <p:nvPr/>
        </p:nvPicPr>
        <p:blipFill>
          <a:blip r:embed="rId1"/>
          <a:stretch/>
        </p:blipFill>
        <p:spPr>
          <a:xfrm>
            <a:off x="0" y="540000"/>
            <a:ext cx="16200000" cy="8604000"/>
          </a:xfrm>
          <a:prstGeom prst="rect">
            <a:avLst/>
          </a:prstGeom>
          <a:ln w="0">
            <a:noFill/>
          </a:ln>
        </p:spPr>
      </p:pic>
      <p:pic>
        <p:nvPicPr>
          <p:cNvPr id="95" name="" descr=""/>
          <p:cNvPicPr/>
          <p:nvPr/>
        </p:nvPicPr>
        <p:blipFill>
          <a:blip r:embed="rId2"/>
          <a:stretch/>
        </p:blipFill>
        <p:spPr>
          <a:xfrm>
            <a:off x="360000" y="1620000"/>
            <a:ext cx="15505200" cy="7524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4270</TotalTime>
  <Application>LibreOffice/7.4.3.2$Windows_X86_64 LibreOffice_project/1048a8393ae2eeec98dff31b5c133c5f1d08b890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  <dc:creator/>
  <dc:description/>
  <dc:language>pl-PL</dc:language>
  <cp:lastModifiedBy/>
  <dcterms:modified xsi:type="dcterms:W3CDTF">2026-05-13T20:26:41Z</dcterms:modified>
  <cp:revision>6</cp:revision>
  <dc:subject/>
  <dc:title/>
</cp:coreProperties>
</file>